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1752269"/>
          </a:xfrm>
        </p:spPr>
        <p:txBody>
          <a:bodyPr>
            <a:normAutofit fontScale="25000" lnSpcReduction="20000"/>
          </a:bodyPr>
          <a:lstStyle/>
          <a:p>
            <a:pPr marL="0" indent="0" algn="r" rtl="1">
              <a:buNone/>
            </a:pPr>
            <a:r>
              <a:rPr lang="he-IL" dirty="0" smtClean="0"/>
              <a:t>בדוגמה מטה, אנו רואים מעברים שיש העברת מידע דו כיוונית.</a:t>
            </a:r>
          </a:p>
          <a:p>
            <a:pPr marL="0" indent="0" algn="r" rtl="1">
              <a:buNone/>
            </a:pPr>
            <a:r>
              <a:rPr lang="en-US" dirty="0" err="1" smtClean="0"/>
              <a:t>MainActivity</a:t>
            </a:r>
            <a:r>
              <a:rPr lang="he-IL" dirty="0" smtClean="0"/>
              <a:t> שוב יוצר </a:t>
            </a:r>
            <a:r>
              <a:rPr lang="en-US" dirty="0" smtClean="0"/>
              <a:t>intent</a:t>
            </a:r>
            <a:r>
              <a:rPr lang="he-IL" dirty="0"/>
              <a:t> </a:t>
            </a:r>
            <a:r>
              <a:rPr lang="he-IL" dirty="0" smtClean="0"/>
              <a:t>בלחיצת כפתור אבל הפעם הוא </a:t>
            </a:r>
            <a:r>
              <a:rPr lang="he-IL" dirty="0" err="1" smtClean="0"/>
              <a:t>משתשמ</a:t>
            </a:r>
            <a:r>
              <a:rPr lang="he-IL" dirty="0" smtClean="0"/>
              <a:t> במתודה </a:t>
            </a:r>
            <a:r>
              <a:rPr lang="en-US" dirty="0" err="1" smtClean="0"/>
              <a:t>putExtra</a:t>
            </a:r>
            <a:r>
              <a:rPr lang="he-IL" dirty="0" smtClean="0"/>
              <a:t> על מנת להוסיף מידע. זה עובד בצורה של </a:t>
            </a:r>
            <a:r>
              <a:rPr lang="en-US" dirty="0" smtClean="0"/>
              <a:t>key-value</a:t>
            </a:r>
            <a:r>
              <a:rPr lang="he-IL" dirty="0" smtClean="0"/>
              <a:t> כאשר ה</a:t>
            </a:r>
            <a:r>
              <a:rPr lang="en-US" dirty="0" smtClean="0"/>
              <a:t>key</a:t>
            </a:r>
            <a:r>
              <a:rPr lang="he-IL" dirty="0" smtClean="0"/>
              <a:t> ידוע ע"י ה</a:t>
            </a:r>
            <a:r>
              <a:rPr lang="en-US" dirty="0" smtClean="0"/>
              <a:t>Activ</a:t>
            </a:r>
            <a:r>
              <a:rPr lang="en-US" dirty="0"/>
              <a:t>i</a:t>
            </a:r>
            <a:r>
              <a:rPr lang="en-US" dirty="0" smtClean="0"/>
              <a:t>ty</a:t>
            </a:r>
            <a:r>
              <a:rPr lang="he-IL" dirty="0" smtClean="0"/>
              <a:t> השני.</a:t>
            </a:r>
            <a:r>
              <a:rPr lang="en-US" dirty="0" smtClean="0"/>
              <a:t> </a:t>
            </a:r>
            <a:r>
              <a:rPr lang="he-IL" dirty="0" smtClean="0"/>
              <a:t>בצד שני, </a:t>
            </a:r>
            <a:r>
              <a:rPr lang="en-US" dirty="0" err="1" smtClean="0"/>
              <a:t>SecondActivity</a:t>
            </a:r>
            <a:r>
              <a:rPr lang="he-IL" dirty="0"/>
              <a:t> </a:t>
            </a:r>
            <a:r>
              <a:rPr lang="he-IL" dirty="0" smtClean="0"/>
              <a:t>נגשת למידע זה ע"י קריאת קודם כל ל</a:t>
            </a:r>
            <a:r>
              <a:rPr lang="en-US" dirty="0" err="1" smtClean="0"/>
              <a:t>getIntent</a:t>
            </a:r>
            <a:r>
              <a:rPr lang="he-IL" dirty="0" smtClean="0"/>
              <a:t>. תמיד יש </a:t>
            </a:r>
            <a:r>
              <a:rPr lang="en-US" dirty="0" smtClean="0"/>
              <a:t>Intent</a:t>
            </a:r>
            <a:r>
              <a:rPr lang="he-IL" dirty="0" smtClean="0"/>
              <a:t> שהביא אותנו ל</a:t>
            </a:r>
            <a:r>
              <a:rPr lang="en-US" dirty="0" smtClean="0"/>
              <a:t>Activity</a:t>
            </a:r>
            <a:r>
              <a:rPr lang="he-IL" dirty="0" smtClean="0"/>
              <a:t> כלשהו (גם אם הופעל על ידינו וגם אם הופעל ע"י המערכת). המתודה </a:t>
            </a:r>
            <a:r>
              <a:rPr lang="en-US" dirty="0" err="1" smtClean="0"/>
              <a:t>getIntent</a:t>
            </a:r>
            <a:r>
              <a:rPr lang="he-IL" dirty="0" smtClean="0"/>
              <a:t> מחזירה את שמופיע של ה</a:t>
            </a:r>
            <a:r>
              <a:rPr lang="en-US" dirty="0" smtClean="0"/>
              <a:t>intent</a:t>
            </a:r>
            <a:r>
              <a:rPr lang="he-IL" dirty="0" smtClean="0"/>
              <a:t> הזה. מתוך ה</a:t>
            </a:r>
            <a:r>
              <a:rPr lang="en-US" dirty="0" smtClean="0"/>
              <a:t>intent</a:t>
            </a:r>
            <a:r>
              <a:rPr lang="he-IL" dirty="0"/>
              <a:t> </a:t>
            </a:r>
            <a:r>
              <a:rPr lang="he-IL" dirty="0" smtClean="0"/>
              <a:t>ניתן לגשת ל </a:t>
            </a:r>
            <a:r>
              <a:rPr lang="en-US" dirty="0" err="1" smtClean="0"/>
              <a:t>getExtra</a:t>
            </a:r>
            <a:r>
              <a:rPr lang="he-IL" dirty="0" smtClean="0"/>
              <a:t>. אין מתודה </a:t>
            </a:r>
            <a:r>
              <a:rPr lang="en-US" dirty="0" err="1" smtClean="0"/>
              <a:t>getExtra</a:t>
            </a:r>
            <a:r>
              <a:rPr lang="he-IL" dirty="0" smtClean="0"/>
              <a:t> עצמה אלה הרבה מתודות בסגנון זה עם טיפוסים שונים. ע"י שימוש באותו </a:t>
            </a:r>
            <a:r>
              <a:rPr lang="en-US" dirty="0" smtClean="0"/>
              <a:t>key</a:t>
            </a:r>
            <a:r>
              <a:rPr lang="he-IL" dirty="0" smtClean="0"/>
              <a:t> כמו השולח, ניתן לגשת למידע שהועבר בתוך ה</a:t>
            </a:r>
            <a:r>
              <a:rPr lang="en-US" dirty="0" smtClean="0"/>
              <a:t>intent</a:t>
            </a:r>
            <a:r>
              <a:rPr lang="he-IL" dirty="0" smtClean="0"/>
              <a:t>. במקרה זה</a:t>
            </a:r>
            <a:r>
              <a:rPr lang="en-US" dirty="0"/>
              <a:t> </a:t>
            </a:r>
            <a:r>
              <a:rPr lang="he-IL" dirty="0" smtClean="0"/>
              <a:t> </a:t>
            </a:r>
            <a:r>
              <a:rPr lang="en-US" dirty="0" err="1" smtClean="0"/>
              <a:t>SecondActivity</a:t>
            </a:r>
            <a:r>
              <a:rPr lang="he-IL" dirty="0" smtClean="0"/>
              <a:t> אז </a:t>
            </a:r>
            <a:r>
              <a:rPr lang="he-IL" dirty="0" err="1" smtClean="0"/>
              <a:t>מכינסה</a:t>
            </a:r>
            <a:r>
              <a:rPr lang="he-IL" dirty="0" smtClean="0"/>
              <a:t> את זה לטקסט על המסך. </a:t>
            </a:r>
          </a:p>
          <a:p>
            <a:pPr marL="0" indent="0" algn="r" rtl="1">
              <a:buNone/>
            </a:pPr>
            <a:r>
              <a:rPr lang="he-IL" dirty="0" smtClean="0"/>
              <a:t>הכיוון השני התחיל מזה ש </a:t>
            </a:r>
            <a:r>
              <a:rPr lang="he-IL" dirty="0" err="1" smtClean="0"/>
              <a:t>M</a:t>
            </a:r>
            <a:r>
              <a:rPr lang="en-US" dirty="0" err="1" smtClean="0"/>
              <a:t>ainActivity</a:t>
            </a:r>
            <a:r>
              <a:rPr lang="he-IL" dirty="0"/>
              <a:t> </a:t>
            </a:r>
            <a:r>
              <a:rPr lang="he-IL" dirty="0" smtClean="0"/>
              <a:t>הפעיל את ה</a:t>
            </a:r>
            <a:r>
              <a:rPr lang="en-US" dirty="0" smtClean="0"/>
              <a:t>intent</a:t>
            </a:r>
            <a:r>
              <a:rPr lang="he-IL" dirty="0" smtClean="0"/>
              <a:t> עם המתודה</a:t>
            </a:r>
            <a:r>
              <a:rPr lang="he-IL" dirty="0"/>
              <a:t> </a:t>
            </a:r>
            <a:r>
              <a:rPr lang="en-US" dirty="0" err="1" smtClean="0"/>
              <a:t>startActivityForResult</a:t>
            </a:r>
            <a:r>
              <a:rPr lang="he-IL" dirty="0" smtClean="0"/>
              <a:t>. מתודה זו אינה קשורה לכיוון הראשון שכבר עברנו עליו. למטרה זו היינו יכולים להשתמש שוב ב</a:t>
            </a:r>
            <a:r>
              <a:rPr lang="en-US" dirty="0" err="1" smtClean="0"/>
              <a:t>startActivty</a:t>
            </a:r>
            <a:r>
              <a:rPr lang="he-IL" dirty="0" smtClean="0"/>
              <a:t> פשוט. </a:t>
            </a:r>
            <a:r>
              <a:rPr lang="en-US" dirty="0" err="1" smtClean="0"/>
              <a:t>startActivityForResult</a:t>
            </a:r>
            <a:r>
              <a:rPr lang="he-IL" dirty="0" smtClean="0"/>
              <a:t> נמצא בשימוש כאשר מצפים לקבל מידע חזרה. יחד עם ה</a:t>
            </a:r>
            <a:r>
              <a:rPr lang="en-US" dirty="0" smtClean="0"/>
              <a:t>intent</a:t>
            </a:r>
            <a:r>
              <a:rPr lang="he-IL" dirty="0" smtClean="0"/>
              <a:t> מועבר </a:t>
            </a:r>
            <a:r>
              <a:rPr lang="en-US" dirty="0" smtClean="0"/>
              <a:t>request code</a:t>
            </a:r>
            <a:r>
              <a:rPr lang="he-IL" dirty="0" smtClean="0"/>
              <a:t> זה מספר שלם המתפקד שמזהה הבקשה (כי יש מצב שיהיה יותר מאחד ונרצה להבדיל ביניהם בחזרה). אז ה</a:t>
            </a:r>
            <a:r>
              <a:rPr lang="en-US" dirty="0" err="1" smtClean="0"/>
              <a:t>SecondActivity</a:t>
            </a:r>
            <a:r>
              <a:rPr lang="he-IL" dirty="0"/>
              <a:t> </a:t>
            </a:r>
            <a:r>
              <a:rPr lang="he-IL" dirty="0" smtClean="0"/>
              <a:t>יש דריסה של המתודה </a:t>
            </a:r>
            <a:r>
              <a:rPr lang="en-US" dirty="0" smtClean="0"/>
              <a:t>finish</a:t>
            </a:r>
            <a:r>
              <a:rPr lang="he-IL" dirty="0" smtClean="0"/>
              <a:t>. מתודה זו נקראת כאשר רוצים להרוס את ה</a:t>
            </a:r>
            <a:r>
              <a:rPr lang="en-US" dirty="0" smtClean="0"/>
              <a:t>Activity</a:t>
            </a:r>
            <a:r>
              <a:rPr lang="he-IL" dirty="0" smtClean="0"/>
              <a:t>. פה, כאשר הורסים יוצרים </a:t>
            </a:r>
            <a:r>
              <a:rPr lang="en-US" dirty="0" smtClean="0"/>
              <a:t>intent</a:t>
            </a:r>
            <a:r>
              <a:rPr lang="he-IL" dirty="0" smtClean="0"/>
              <a:t> ואליו מכניסים מידע כמו מקודם אך הפעם מעבירים אותו במתודה </a:t>
            </a:r>
            <a:r>
              <a:rPr lang="en-US" dirty="0" err="1" smtClean="0"/>
              <a:t>setResult</a:t>
            </a:r>
            <a:r>
              <a:rPr lang="he-IL" dirty="0" smtClean="0"/>
              <a:t>. מתודה זו מגדירה אם הפעולה של ה </a:t>
            </a:r>
            <a:r>
              <a:rPr lang="en-US" dirty="0" smtClean="0"/>
              <a:t>intent</a:t>
            </a:r>
            <a:r>
              <a:rPr lang="he-IL" dirty="0" smtClean="0"/>
              <a:t> המקורי הצליח או לו. במקרה זה, קובע מגדרים שכן ע"י שימוש בקבוע </a:t>
            </a:r>
            <a:r>
              <a:rPr lang="en-US" dirty="0" smtClean="0"/>
              <a:t> RESULT_OK</a:t>
            </a:r>
            <a:r>
              <a:rPr lang="he-IL" dirty="0" smtClean="0"/>
              <a:t>. כאשר </a:t>
            </a:r>
            <a:r>
              <a:rPr lang="en-US" dirty="0" err="1" smtClean="0"/>
              <a:t>SecondActivty</a:t>
            </a:r>
            <a:r>
              <a:rPr lang="he-IL" dirty="0"/>
              <a:t> </a:t>
            </a:r>
            <a:r>
              <a:rPr lang="he-IL" dirty="0" smtClean="0"/>
              <a:t>נהרס וחוזרים ל</a:t>
            </a:r>
            <a:r>
              <a:rPr lang="en-US" dirty="0" err="1" smtClean="0"/>
              <a:t>MainActivity</a:t>
            </a:r>
            <a:r>
              <a:rPr lang="he-IL" dirty="0"/>
              <a:t> </a:t>
            </a:r>
            <a:r>
              <a:rPr lang="he-IL" dirty="0" smtClean="0"/>
              <a:t>עם </a:t>
            </a:r>
            <a:r>
              <a:rPr lang="en-US" dirty="0" err="1" smtClean="0"/>
              <a:t>resut</a:t>
            </a:r>
            <a:r>
              <a:rPr lang="he-IL" dirty="0"/>
              <a:t> </a:t>
            </a:r>
            <a:r>
              <a:rPr lang="he-IL" dirty="0" smtClean="0"/>
              <a:t>מופעלת המתודה </a:t>
            </a:r>
            <a:r>
              <a:rPr lang="en-US" dirty="0" err="1" smtClean="0"/>
              <a:t>onActivityResult</a:t>
            </a:r>
            <a:r>
              <a:rPr lang="he-IL" dirty="0"/>
              <a:t> </a:t>
            </a:r>
            <a:r>
              <a:rPr lang="he-IL" dirty="0" smtClean="0"/>
              <a:t>שמקבלת את </a:t>
            </a:r>
            <a:r>
              <a:rPr lang="en-US" dirty="0" smtClean="0"/>
              <a:t>request code</a:t>
            </a:r>
            <a:r>
              <a:rPr lang="he-IL" dirty="0" smtClean="0"/>
              <a:t> של המקשה שהחזיר תשובה, ה תוצאה ואת ה</a:t>
            </a:r>
            <a:r>
              <a:rPr lang="en-US" dirty="0" smtClean="0"/>
              <a:t>intent</a:t>
            </a:r>
            <a:r>
              <a:rPr lang="he-IL" dirty="0" smtClean="0"/>
              <a:t> המוחזר עם המידע ביפנים. במקרה זה, בודקים אם התקבל תשובה תקינה, ואם כן, מציגים ב</a:t>
            </a:r>
            <a:r>
              <a:rPr lang="en-US" dirty="0" smtClean="0"/>
              <a:t>Toast</a:t>
            </a:r>
            <a:r>
              <a:rPr lang="he-IL" dirty="0"/>
              <a:t> </a:t>
            </a:r>
            <a:r>
              <a:rPr lang="he-IL" dirty="0" smtClean="0"/>
              <a:t>את </a:t>
            </a:r>
            <a:r>
              <a:rPr lang="he-IL" smtClean="0"/>
              <a:t>מה שהתקבל.</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6" y="3771182"/>
            <a:ext cx="3751150" cy="30048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3773984"/>
            <a:ext cx="3831593" cy="3002072"/>
          </a:xfrm>
          <a:prstGeom prst="rect">
            <a:avLst/>
          </a:prstGeom>
        </p:spPr>
      </p:pic>
      <p:cxnSp>
        <p:nvCxnSpPr>
          <p:cNvPr id="7" name="Straight Arrow Connector 6"/>
          <p:cNvCxnSpPr/>
          <p:nvPr/>
        </p:nvCxnSpPr>
        <p:spPr>
          <a:xfrm flipV="1">
            <a:off x="3067396" y="5345084"/>
            <a:ext cx="2867891" cy="166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93076" y="6101542"/>
            <a:ext cx="3142211" cy="166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3780</TotalTime>
  <Words>4771</Words>
  <Application>Microsoft Macintosh PowerPoint</Application>
  <PresentationFormat>Widescreen</PresentationFormat>
  <Paragraphs>306</Paragraphs>
  <Slides>42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179</cp:revision>
  <dcterms:created xsi:type="dcterms:W3CDTF">2021-05-07T00:22:26Z</dcterms:created>
  <dcterms:modified xsi:type="dcterms:W3CDTF">2021-05-24T01:32:53Z</dcterms:modified>
</cp:coreProperties>
</file>